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11088003" r:id="rId3"/>
    <p:sldId id="11088004" r:id="rId4"/>
    <p:sldId id="11088005" r:id="rId5"/>
    <p:sldId id="11088006" r:id="rId6"/>
    <p:sldId id="11088007" r:id="rId7"/>
    <p:sldId id="11088008" r:id="rId8"/>
    <p:sldId id="11088009" r:id="rId9"/>
    <p:sldId id="11088010" r:id="rId10"/>
    <p:sldId id="11088011" r:id="rId11"/>
    <p:sldId id="11088012" r:id="rId12"/>
    <p:sldId id="11088013" r:id="rId13"/>
    <p:sldId id="11088014" r:id="rId14"/>
    <p:sldId id="11088015" r:id="rId15"/>
    <p:sldId id="11088016" r:id="rId16"/>
    <p:sldId id="11088017" r:id="rId17"/>
  </p:sldIdLst>
  <p:sldSz cx="24384000" cy="13715365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11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61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66.png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11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67.png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11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9.pn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32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9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9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9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11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188166" y="-196554"/>
            <a:ext cx="25101583" cy="14109507"/>
          </a:xfrm>
          <a:prstGeom prst="rect">
            <a:avLst/>
          </a:prstGeom>
        </p:spPr>
      </p:pic>
      <p:sp>
        <p:nvSpPr>
          <p:cNvPr id="469" name="文本"/>
          <p:cNvSpPr>
            <a:spLocks noGrp="1"/>
          </p:cNvSpPr>
          <p:nvPr>
            <p:ph type="ctrTitle"/>
          </p:nvPr>
        </p:nvSpPr>
        <p:spPr>
          <a:xfrm>
            <a:off x="5345429" y="5858000"/>
            <a:ext cx="13234123" cy="139305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2430"/>
              </a:lnSpc>
            </a:pPr>
            <a:r>
              <a:rPr kumimoji="1" lang="zh-CN" altLang="zh-CN" sz="9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转    正    报    告</a:t>
            </a:r>
            <a:endParaRPr kumimoji="1" lang="zh-CN" altLang="zh-CN" sz="9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88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21599997">
            <a:off x="8272292" y="8008189"/>
            <a:ext cx="1835480" cy="91570"/>
          </a:xfrm>
          <a:prstGeom prst="rect">
            <a:avLst/>
          </a:prstGeom>
        </p:spPr>
      </p:pic>
      <p:pic>
        <p:nvPicPr>
          <p:cNvPr id="1961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4">
            <a:off x="10101148" y="8008193"/>
            <a:ext cx="1835480" cy="91570"/>
          </a:xfrm>
          <a:prstGeom prst="rect">
            <a:avLst/>
          </a:prstGeom>
        </p:spPr>
      </p:pic>
      <p:pic>
        <p:nvPicPr>
          <p:cNvPr id="242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21600000">
            <a:off x="11934338" y="8008189"/>
            <a:ext cx="1835480" cy="91570"/>
          </a:xfrm>
          <a:prstGeom prst="rect">
            <a:avLst/>
          </a:prstGeom>
        </p:spPr>
      </p:pic>
      <p:pic>
        <p:nvPicPr>
          <p:cNvPr id="2902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4">
            <a:off x="13769819" y="8008193"/>
            <a:ext cx="1835480" cy="91570"/>
          </a:xfrm>
          <a:prstGeom prst="rect">
            <a:avLst/>
          </a:prstGeom>
        </p:spPr>
      </p:pic>
      <p:sp>
        <p:nvSpPr>
          <p:cNvPr id="3369" name="文本"/>
          <p:cNvSpPr>
            <a:spLocks noGrp="1"/>
          </p:cNvSpPr>
          <p:nvPr>
            <p:ph type="ctrTitle"/>
          </p:nvPr>
        </p:nvSpPr>
        <p:spPr>
          <a:xfrm>
            <a:off x="6229984" y="8421333"/>
            <a:ext cx="11465185" cy="41194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850"/>
              </a:lnSpc>
            </a:pPr>
            <a:r>
              <a:rPr lang="en-US" altLang="zh-CN" sz="3500" dirty="0">
                <a:solidFill>
                  <a:schemeClr val="bg1"/>
                </a:solidFill>
                <a:sym typeface="+mn-ea"/>
              </a:rPr>
              <a:t>THE PERSONAL POSITIVE DEBRIEFING TEMPLATE</a:t>
            </a:r>
            <a:endParaRPr kumimoji="1" lang="en-US" altLang="zh-CN" sz="35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340797" y="2"/>
            <a:ext cx="25212158" cy="1417166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100" y="9149988"/>
            <a:ext cx="24530810" cy="5147190"/>
          </a:xfrm>
          <a:prstGeom prst="rect">
            <a:avLst/>
          </a:prstGeom>
        </p:spPr>
      </p:pic>
      <p:sp>
        <p:nvSpPr>
          <p:cNvPr id="928" name="文本"/>
          <p:cNvSpPr>
            <a:spLocks noGrp="1"/>
          </p:cNvSpPr>
          <p:nvPr>
            <p:ph type="ctrTitle"/>
          </p:nvPr>
        </p:nvSpPr>
        <p:spPr>
          <a:xfrm>
            <a:off x="9150038" y="1576303"/>
            <a:ext cx="6230541" cy="739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1358" name="文本"/>
          <p:cNvSpPr>
            <a:spLocks noGrp="1"/>
          </p:cNvSpPr>
          <p:nvPr>
            <p:ph type="ctrTitle"/>
          </p:nvPr>
        </p:nvSpPr>
        <p:spPr>
          <a:xfrm>
            <a:off x="11059607" y="1130535"/>
            <a:ext cx="2411351" cy="7543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1790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3821060" y="3463200"/>
            <a:ext cx="2754403" cy="2754403"/>
          </a:xfrm>
          <a:prstGeom prst="rect">
            <a:avLst/>
          </a:prstGeom>
        </p:spPr>
      </p:pic>
      <p:pic>
        <p:nvPicPr>
          <p:cNvPr id="225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8527225" y="3463205"/>
            <a:ext cx="2754403" cy="2754403"/>
          </a:xfrm>
          <a:prstGeom prst="rect">
            <a:avLst/>
          </a:prstGeom>
        </p:spPr>
      </p:pic>
      <p:pic>
        <p:nvPicPr>
          <p:cNvPr id="2726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3278250" y="3463200"/>
            <a:ext cx="2754403" cy="2754403"/>
          </a:xfrm>
          <a:prstGeom prst="rect">
            <a:avLst/>
          </a:prstGeom>
        </p:spPr>
      </p:pic>
      <p:pic>
        <p:nvPicPr>
          <p:cNvPr id="3195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17980670" y="3463205"/>
            <a:ext cx="2754403" cy="2754403"/>
          </a:xfrm>
          <a:prstGeom prst="rect">
            <a:avLst/>
          </a:prstGeom>
        </p:spPr>
      </p:pic>
      <p:pic>
        <p:nvPicPr>
          <p:cNvPr id="3664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4500298" y="4216436"/>
            <a:ext cx="1393124" cy="1393124"/>
          </a:xfrm>
          <a:prstGeom prst="rect">
            <a:avLst/>
          </a:prstGeom>
        </p:spPr>
      </p:pic>
      <p:pic>
        <p:nvPicPr>
          <p:cNvPr id="4132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>
            <a:off x="18657627" y="4217832"/>
            <a:ext cx="1393124" cy="1393124"/>
          </a:xfrm>
          <a:prstGeom prst="rect">
            <a:avLst/>
          </a:prstGeom>
        </p:spPr>
      </p:pic>
      <p:pic>
        <p:nvPicPr>
          <p:cNvPr id="4601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>
            <a:off x="13983137" y="4216436"/>
            <a:ext cx="1393124" cy="1393124"/>
          </a:xfrm>
          <a:prstGeom prst="rect">
            <a:avLst/>
          </a:prstGeom>
        </p:spPr>
      </p:pic>
      <p:pic>
        <p:nvPicPr>
          <p:cNvPr id="5071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>
            <a:off x="9300167" y="4215039"/>
            <a:ext cx="1393124" cy="1393124"/>
          </a:xfrm>
          <a:prstGeom prst="rect">
            <a:avLst/>
          </a:prstGeom>
        </p:spPr>
      </p:pic>
      <p:sp>
        <p:nvSpPr>
          <p:cNvPr id="5540" name="文本"/>
          <p:cNvSpPr>
            <a:spLocks noGrp="1"/>
          </p:cNvSpPr>
          <p:nvPr>
            <p:ph type="ctrTitle"/>
          </p:nvPr>
        </p:nvSpPr>
        <p:spPr>
          <a:xfrm>
            <a:off x="3549627" y="7543053"/>
            <a:ext cx="3231819" cy="7467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5971" name="文本"/>
          <p:cNvSpPr>
            <a:spLocks noGrp="1"/>
          </p:cNvSpPr>
          <p:nvPr>
            <p:ph type="ctrTitle"/>
          </p:nvPr>
        </p:nvSpPr>
        <p:spPr>
          <a:xfrm>
            <a:off x="4251408" y="6921175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6402" name="文本"/>
          <p:cNvSpPr>
            <a:spLocks noGrp="1"/>
          </p:cNvSpPr>
          <p:nvPr>
            <p:ph type="ctrTitle"/>
          </p:nvPr>
        </p:nvSpPr>
        <p:spPr>
          <a:xfrm>
            <a:off x="8305270" y="7554376"/>
            <a:ext cx="3231819" cy="7467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6833" name="文本"/>
          <p:cNvSpPr>
            <a:spLocks noGrp="1"/>
          </p:cNvSpPr>
          <p:nvPr>
            <p:ph type="ctrTitle"/>
          </p:nvPr>
        </p:nvSpPr>
        <p:spPr>
          <a:xfrm>
            <a:off x="9007051" y="6932498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7264" name="文本"/>
          <p:cNvSpPr>
            <a:spLocks noGrp="1"/>
          </p:cNvSpPr>
          <p:nvPr>
            <p:ph type="ctrTitle"/>
          </p:nvPr>
        </p:nvSpPr>
        <p:spPr>
          <a:xfrm>
            <a:off x="13084737" y="7577031"/>
            <a:ext cx="3231819" cy="7467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7696" name="文本"/>
          <p:cNvSpPr>
            <a:spLocks noGrp="1"/>
          </p:cNvSpPr>
          <p:nvPr>
            <p:ph type="ctrTitle"/>
          </p:nvPr>
        </p:nvSpPr>
        <p:spPr>
          <a:xfrm>
            <a:off x="13786519" y="6955153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8128" name="文本"/>
          <p:cNvSpPr>
            <a:spLocks noGrp="1"/>
          </p:cNvSpPr>
          <p:nvPr>
            <p:ph type="ctrTitle"/>
          </p:nvPr>
        </p:nvSpPr>
        <p:spPr>
          <a:xfrm>
            <a:off x="17774688" y="7554381"/>
            <a:ext cx="3231819" cy="7467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8560" name="文本"/>
          <p:cNvSpPr>
            <a:spLocks noGrp="1"/>
          </p:cNvSpPr>
          <p:nvPr>
            <p:ph type="ctrTitle"/>
          </p:nvPr>
        </p:nvSpPr>
        <p:spPr>
          <a:xfrm>
            <a:off x="18476470" y="6932503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8992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 rot="1">
            <a:off x="10214841" y="1778474"/>
            <a:ext cx="1026477" cy="51209"/>
          </a:xfrm>
          <a:prstGeom prst="rect">
            <a:avLst/>
          </a:prstGeom>
        </p:spPr>
      </p:pic>
      <p:pic>
        <p:nvPicPr>
          <p:cNvPr id="9460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 rot="21599998">
            <a:off x="11237615" y="1778475"/>
            <a:ext cx="1026476" cy="51209"/>
          </a:xfrm>
          <a:prstGeom prst="rect">
            <a:avLst/>
          </a:prstGeom>
        </p:spPr>
      </p:pic>
      <p:pic>
        <p:nvPicPr>
          <p:cNvPr id="9935" name="Picture" descr="Picture"/>
          <p:cNvPicPr>
            <a:picLocks noChangeAspect="1"/>
          </p:cNvPicPr>
          <p:nvPr/>
        </p:nvPicPr>
        <p:blipFill>
          <a:blip r:embed="rId13" cstate="print">
            <a:alphaModFix amt="100000"/>
          </a:blip>
          <a:stretch>
            <a:fillRect/>
          </a:stretch>
        </p:blipFill>
        <p:spPr>
          <a:xfrm rot="21599998">
            <a:off x="12262814" y="1778474"/>
            <a:ext cx="1026476" cy="51209"/>
          </a:xfrm>
          <a:prstGeom prst="rect">
            <a:avLst/>
          </a:prstGeom>
        </p:spPr>
      </p:pic>
      <p:pic>
        <p:nvPicPr>
          <p:cNvPr id="10410" name="Picture" descr="Picture"/>
          <p:cNvPicPr>
            <a:picLocks noChangeAspect="1"/>
          </p:cNvPicPr>
          <p:nvPr/>
        </p:nvPicPr>
        <p:blipFill>
          <a:blip r:embed="rId14" cstate="print">
            <a:alphaModFix amt="100000"/>
          </a:blip>
          <a:stretch>
            <a:fillRect/>
          </a:stretch>
        </p:blipFill>
        <p:spPr>
          <a:xfrm rot="1">
            <a:off x="13289291" y="1778475"/>
            <a:ext cx="1026476" cy="512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340797" y="2"/>
            <a:ext cx="25212158" cy="1417166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100" y="9149988"/>
            <a:ext cx="24530810" cy="5147190"/>
          </a:xfrm>
          <a:prstGeom prst="rect">
            <a:avLst/>
          </a:prstGeom>
        </p:spPr>
      </p:pic>
      <p:sp>
        <p:nvSpPr>
          <p:cNvPr id="928" name="文本"/>
          <p:cNvSpPr>
            <a:spLocks noGrp="1"/>
          </p:cNvSpPr>
          <p:nvPr>
            <p:ph type="ctrTitle"/>
          </p:nvPr>
        </p:nvSpPr>
        <p:spPr>
          <a:xfrm>
            <a:off x="9150038" y="1576303"/>
            <a:ext cx="6230541" cy="739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1358" name="文本"/>
          <p:cNvSpPr>
            <a:spLocks noGrp="1"/>
          </p:cNvSpPr>
          <p:nvPr>
            <p:ph type="ctrTitle"/>
          </p:nvPr>
        </p:nvSpPr>
        <p:spPr>
          <a:xfrm>
            <a:off x="11059607" y="1130535"/>
            <a:ext cx="2411351" cy="7543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1790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9978217" y="3835408"/>
            <a:ext cx="4663362" cy="4285604"/>
          </a:xfrm>
          <a:prstGeom prst="rect">
            <a:avLst/>
          </a:prstGeom>
        </p:spPr>
      </p:pic>
      <p:pic>
        <p:nvPicPr>
          <p:cNvPr id="225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1">
            <a:off x="2966022" y="5582381"/>
            <a:ext cx="1586241" cy="79135"/>
          </a:xfrm>
          <a:prstGeom prst="rect">
            <a:avLst/>
          </a:prstGeom>
        </p:spPr>
      </p:pic>
      <p:pic>
        <p:nvPicPr>
          <p:cNvPr id="2724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21599996">
            <a:off x="4546539" y="5582381"/>
            <a:ext cx="1586240" cy="79135"/>
          </a:xfrm>
          <a:prstGeom prst="rect">
            <a:avLst/>
          </a:prstGeom>
        </p:spPr>
      </p:pic>
      <p:pic>
        <p:nvPicPr>
          <p:cNvPr id="3197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1">
            <a:off x="6130800" y="5582380"/>
            <a:ext cx="1586240" cy="79135"/>
          </a:xfrm>
          <a:prstGeom prst="rect">
            <a:avLst/>
          </a:prstGeom>
        </p:spPr>
      </p:pic>
      <p:pic>
        <p:nvPicPr>
          <p:cNvPr id="3663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21599998">
            <a:off x="7717043" y="5582382"/>
            <a:ext cx="1586240" cy="79135"/>
          </a:xfrm>
          <a:prstGeom prst="rect">
            <a:avLst/>
          </a:prstGeom>
        </p:spPr>
      </p:pic>
      <p:pic>
        <p:nvPicPr>
          <p:cNvPr id="4136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15115843" y="5503240"/>
            <a:ext cx="1586241" cy="79135"/>
          </a:xfrm>
          <a:prstGeom prst="rect">
            <a:avLst/>
          </a:prstGeom>
        </p:spPr>
      </p:pic>
      <p:pic>
        <p:nvPicPr>
          <p:cNvPr id="4603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21599998">
            <a:off x="16702083" y="5503242"/>
            <a:ext cx="1586240" cy="79135"/>
          </a:xfrm>
          <a:prstGeom prst="rect">
            <a:avLst/>
          </a:prstGeom>
        </p:spPr>
      </p:pic>
      <p:pic>
        <p:nvPicPr>
          <p:cNvPr id="5078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8286345" y="5503240"/>
            <a:ext cx="1586240" cy="79135"/>
          </a:xfrm>
          <a:prstGeom prst="rect">
            <a:avLst/>
          </a:prstGeom>
        </p:spPr>
      </p:pic>
      <p:pic>
        <p:nvPicPr>
          <p:cNvPr id="5546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21599998">
            <a:off x="19872586" y="5503243"/>
            <a:ext cx="1586240" cy="79135"/>
          </a:xfrm>
          <a:prstGeom prst="rect">
            <a:avLst/>
          </a:prstGeom>
        </p:spPr>
      </p:pic>
      <p:sp>
        <p:nvSpPr>
          <p:cNvPr id="6021" name="文本"/>
          <p:cNvSpPr>
            <a:spLocks noGrp="1"/>
          </p:cNvSpPr>
          <p:nvPr>
            <p:ph type="ctrTitle"/>
          </p:nvPr>
        </p:nvSpPr>
        <p:spPr>
          <a:xfrm>
            <a:off x="2965971" y="5292127"/>
            <a:ext cx="2989366" cy="6705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6452" name="文本"/>
          <p:cNvSpPr>
            <a:spLocks noGrp="1"/>
          </p:cNvSpPr>
          <p:nvPr>
            <p:ph type="ctrTitle"/>
          </p:nvPr>
        </p:nvSpPr>
        <p:spPr>
          <a:xfrm>
            <a:off x="15115992" y="5292132"/>
            <a:ext cx="2989366" cy="6705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6884" name="文本"/>
          <p:cNvSpPr>
            <a:spLocks noGrp="1"/>
          </p:cNvSpPr>
          <p:nvPr>
            <p:ph type="ctrTitle"/>
          </p:nvPr>
        </p:nvSpPr>
        <p:spPr>
          <a:xfrm>
            <a:off x="2930591" y="6162827"/>
            <a:ext cx="6269958" cy="1120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7316" name="文本"/>
          <p:cNvSpPr>
            <a:spLocks noGrp="1"/>
          </p:cNvSpPr>
          <p:nvPr>
            <p:ph type="ctrTitle"/>
          </p:nvPr>
        </p:nvSpPr>
        <p:spPr>
          <a:xfrm>
            <a:off x="15115839" y="6163060"/>
            <a:ext cx="6269958" cy="1120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7749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4">
            <a:off x="10141538" y="1757566"/>
            <a:ext cx="1026477" cy="51209"/>
          </a:xfrm>
          <a:prstGeom prst="rect">
            <a:avLst/>
          </a:prstGeom>
        </p:spPr>
      </p:pic>
      <p:pic>
        <p:nvPicPr>
          <p:cNvPr id="8217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>
            <a:off x="11164312" y="1757567"/>
            <a:ext cx="1026476" cy="51209"/>
          </a:xfrm>
          <a:prstGeom prst="rect">
            <a:avLst/>
          </a:prstGeom>
        </p:spPr>
      </p:pic>
      <p:pic>
        <p:nvPicPr>
          <p:cNvPr id="8685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>
            <a:off x="12189512" y="1757567"/>
            <a:ext cx="1026476" cy="51209"/>
          </a:xfrm>
          <a:prstGeom prst="rect">
            <a:avLst/>
          </a:prstGeom>
        </p:spPr>
      </p:pic>
      <p:pic>
        <p:nvPicPr>
          <p:cNvPr id="9153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 rot="4">
            <a:off x="13215987" y="1757567"/>
            <a:ext cx="1026476" cy="512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340797" y="2"/>
            <a:ext cx="25212158" cy="1417166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100" y="9149988"/>
            <a:ext cx="24530810" cy="5147190"/>
          </a:xfrm>
          <a:prstGeom prst="rect">
            <a:avLst/>
          </a:prstGeom>
        </p:spPr>
      </p:pic>
      <p:sp>
        <p:nvSpPr>
          <p:cNvPr id="928" name="文本"/>
          <p:cNvSpPr>
            <a:spLocks noGrp="1"/>
          </p:cNvSpPr>
          <p:nvPr>
            <p:ph type="ctrTitle"/>
          </p:nvPr>
        </p:nvSpPr>
        <p:spPr>
          <a:xfrm>
            <a:off x="9150038" y="1576303"/>
            <a:ext cx="6230541" cy="739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1358" name="文本"/>
          <p:cNvSpPr>
            <a:spLocks noGrp="1"/>
          </p:cNvSpPr>
          <p:nvPr>
            <p:ph type="ctrTitle"/>
          </p:nvPr>
        </p:nvSpPr>
        <p:spPr>
          <a:xfrm>
            <a:off x="11059607" y="1130535"/>
            <a:ext cx="2411351" cy="7543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1790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-83650" y="2681434"/>
            <a:ext cx="24585497" cy="5042838"/>
          </a:xfrm>
          <a:prstGeom prst="rect">
            <a:avLst/>
          </a:prstGeom>
        </p:spPr>
      </p:pic>
      <p:sp>
        <p:nvSpPr>
          <p:cNvPr id="2258" name="文本"/>
          <p:cNvSpPr>
            <a:spLocks noGrp="1"/>
          </p:cNvSpPr>
          <p:nvPr>
            <p:ph type="ctrTitle"/>
          </p:nvPr>
        </p:nvSpPr>
        <p:spPr>
          <a:xfrm>
            <a:off x="4792089" y="9449709"/>
            <a:ext cx="14799819" cy="1120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2691" name="文本"/>
          <p:cNvSpPr>
            <a:spLocks noGrp="1"/>
          </p:cNvSpPr>
          <p:nvPr>
            <p:ph type="ctrTitle"/>
          </p:nvPr>
        </p:nvSpPr>
        <p:spPr>
          <a:xfrm>
            <a:off x="11059599" y="8805431"/>
            <a:ext cx="2989366" cy="6705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3123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2">
            <a:off x="10214849" y="1736660"/>
            <a:ext cx="1026477" cy="51209"/>
          </a:xfrm>
          <a:prstGeom prst="rect">
            <a:avLst/>
          </a:prstGeom>
        </p:spPr>
      </p:pic>
      <p:pic>
        <p:nvPicPr>
          <p:cNvPr id="3590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21599998">
            <a:off x="11237624" y="1736660"/>
            <a:ext cx="1026476" cy="51209"/>
          </a:xfrm>
          <a:prstGeom prst="rect">
            <a:avLst/>
          </a:prstGeom>
        </p:spPr>
      </p:pic>
      <p:pic>
        <p:nvPicPr>
          <p:cNvPr id="4064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21599998">
            <a:off x="12262820" y="1736660"/>
            <a:ext cx="1026476" cy="51209"/>
          </a:xfrm>
          <a:prstGeom prst="rect">
            <a:avLst/>
          </a:prstGeom>
        </p:spPr>
      </p:pic>
      <p:pic>
        <p:nvPicPr>
          <p:cNvPr id="4538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2">
            <a:off x="13289301" y="1736661"/>
            <a:ext cx="1026476" cy="512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340797" y="2"/>
            <a:ext cx="25212158" cy="1417166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100" y="9149988"/>
            <a:ext cx="24530810" cy="5147190"/>
          </a:xfrm>
          <a:prstGeom prst="rect">
            <a:avLst/>
          </a:prstGeom>
        </p:spPr>
      </p:pic>
      <p:sp>
        <p:nvSpPr>
          <p:cNvPr id="928" name="文本"/>
          <p:cNvSpPr>
            <a:spLocks noGrp="1"/>
          </p:cNvSpPr>
          <p:nvPr>
            <p:ph type="ctrTitle"/>
          </p:nvPr>
        </p:nvSpPr>
        <p:spPr>
          <a:xfrm>
            <a:off x="9150038" y="1576303"/>
            <a:ext cx="6230541" cy="739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1358" name="文本"/>
          <p:cNvSpPr>
            <a:spLocks noGrp="1"/>
          </p:cNvSpPr>
          <p:nvPr>
            <p:ph type="ctrTitle"/>
          </p:nvPr>
        </p:nvSpPr>
        <p:spPr>
          <a:xfrm>
            <a:off x="11059607" y="1130535"/>
            <a:ext cx="2411351" cy="7543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1790" name="文本"/>
          <p:cNvSpPr>
            <a:spLocks noGrp="1"/>
          </p:cNvSpPr>
          <p:nvPr>
            <p:ph type="ctrTitle"/>
          </p:nvPr>
        </p:nvSpPr>
        <p:spPr>
          <a:xfrm>
            <a:off x="9155736" y="5003455"/>
            <a:ext cx="2989366" cy="6705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2221" name="文本"/>
          <p:cNvSpPr>
            <a:spLocks noGrp="1"/>
          </p:cNvSpPr>
          <p:nvPr>
            <p:ph type="ctrTitle"/>
          </p:nvPr>
        </p:nvSpPr>
        <p:spPr>
          <a:xfrm>
            <a:off x="9120356" y="5874155"/>
            <a:ext cx="6269958" cy="1120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2653" name="文本"/>
          <p:cNvSpPr>
            <a:spLocks noGrp="1"/>
          </p:cNvSpPr>
          <p:nvPr>
            <p:ph type="ctrTitle"/>
          </p:nvPr>
        </p:nvSpPr>
        <p:spPr>
          <a:xfrm>
            <a:off x="9155902" y="9245084"/>
            <a:ext cx="2989366" cy="6705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3084" name="文本"/>
          <p:cNvSpPr>
            <a:spLocks noGrp="1"/>
          </p:cNvSpPr>
          <p:nvPr>
            <p:ph type="ctrTitle"/>
          </p:nvPr>
        </p:nvSpPr>
        <p:spPr>
          <a:xfrm>
            <a:off x="9120522" y="10115784"/>
            <a:ext cx="6269958" cy="1120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3517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15994875" y="2797420"/>
            <a:ext cx="6933286" cy="3897175"/>
          </a:xfrm>
          <a:prstGeom prst="rect">
            <a:avLst/>
          </a:prstGeom>
        </p:spPr>
      </p:pic>
      <p:pic>
        <p:nvPicPr>
          <p:cNvPr id="3986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1627973" y="7038978"/>
            <a:ext cx="6933286" cy="3897175"/>
          </a:xfrm>
          <a:prstGeom prst="rect">
            <a:avLst/>
          </a:prstGeom>
        </p:spPr>
      </p:pic>
      <p:pic>
        <p:nvPicPr>
          <p:cNvPr id="4454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6">
            <a:off x="10094652" y="1799405"/>
            <a:ext cx="1026477" cy="51209"/>
          </a:xfrm>
          <a:prstGeom prst="rect">
            <a:avLst/>
          </a:prstGeom>
        </p:spPr>
      </p:pic>
      <p:pic>
        <p:nvPicPr>
          <p:cNvPr id="4921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2">
            <a:off x="11117428" y="1799404"/>
            <a:ext cx="1026475" cy="51209"/>
          </a:xfrm>
          <a:prstGeom prst="rect">
            <a:avLst/>
          </a:prstGeom>
        </p:spPr>
      </p:pic>
      <p:pic>
        <p:nvPicPr>
          <p:cNvPr id="5388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2">
            <a:off x="12142626" y="1799404"/>
            <a:ext cx="1026475" cy="51209"/>
          </a:xfrm>
          <a:prstGeom prst="rect">
            <a:avLst/>
          </a:prstGeom>
        </p:spPr>
      </p:pic>
      <p:pic>
        <p:nvPicPr>
          <p:cNvPr id="5855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6">
            <a:off x="13169102" y="1799406"/>
            <a:ext cx="1026475" cy="512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340797" y="2"/>
            <a:ext cx="25212158" cy="1417166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100" y="9149988"/>
            <a:ext cx="24530810" cy="5147190"/>
          </a:xfrm>
          <a:prstGeom prst="rect">
            <a:avLst/>
          </a:prstGeom>
        </p:spPr>
      </p:pic>
      <p:sp>
        <p:nvSpPr>
          <p:cNvPr id="928" name="文本"/>
          <p:cNvSpPr>
            <a:spLocks noGrp="1"/>
          </p:cNvSpPr>
          <p:nvPr>
            <p:ph type="ctrTitle"/>
          </p:nvPr>
        </p:nvSpPr>
        <p:spPr>
          <a:xfrm>
            <a:off x="9150038" y="1576303"/>
            <a:ext cx="6230541" cy="739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1358" name="文本"/>
          <p:cNvSpPr>
            <a:spLocks noGrp="1"/>
          </p:cNvSpPr>
          <p:nvPr>
            <p:ph type="ctrTitle"/>
          </p:nvPr>
        </p:nvSpPr>
        <p:spPr>
          <a:xfrm>
            <a:off x="11059607" y="1130535"/>
            <a:ext cx="2411351" cy="7543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1790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5238071" y="2900179"/>
            <a:ext cx="12889069" cy="6628013"/>
          </a:xfrm>
          <a:prstGeom prst="rect">
            <a:avLst/>
          </a:prstGeom>
        </p:spPr>
      </p:pic>
      <p:pic>
        <p:nvPicPr>
          <p:cNvPr id="2259" name="Picture" descr="Picture"/>
          <p:cNvPicPr>
            <a:picLocks noChangeAspect="1"/>
          </p:cNvPicPr>
          <p:nvPr/>
        </p:nvPicPr>
        <p:blipFill>
          <a:blip r:embed="rId4" cstate="print">
            <a:alphaModFix amt="83318"/>
          </a:blip>
          <a:stretch>
            <a:fillRect/>
          </a:stretch>
        </p:blipFill>
        <p:spPr>
          <a:xfrm>
            <a:off x="6608356" y="5085789"/>
            <a:ext cx="1655446" cy="1655446"/>
          </a:xfrm>
          <a:prstGeom prst="rect">
            <a:avLst/>
          </a:prstGeom>
        </p:spPr>
      </p:pic>
      <p:sp>
        <p:nvSpPr>
          <p:cNvPr id="2726" name="文本"/>
          <p:cNvSpPr>
            <a:spLocks noGrp="1"/>
          </p:cNvSpPr>
          <p:nvPr>
            <p:ph type="ctrTitle"/>
          </p:nvPr>
        </p:nvSpPr>
        <p:spPr>
          <a:xfrm>
            <a:off x="6721565" y="6117406"/>
            <a:ext cx="1542236" cy="6705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3157" name="Picture" descr="Picture"/>
          <p:cNvPicPr>
            <a:picLocks noChangeAspect="1"/>
          </p:cNvPicPr>
          <p:nvPr/>
        </p:nvPicPr>
        <p:blipFill>
          <a:blip r:embed="rId5" cstate="print">
            <a:alphaModFix amt="83318"/>
          </a:blip>
          <a:stretch>
            <a:fillRect/>
          </a:stretch>
        </p:blipFill>
        <p:spPr>
          <a:xfrm>
            <a:off x="11557073" y="6047765"/>
            <a:ext cx="1655446" cy="1655446"/>
          </a:xfrm>
          <a:prstGeom prst="rect">
            <a:avLst/>
          </a:prstGeom>
        </p:spPr>
      </p:pic>
      <p:sp>
        <p:nvSpPr>
          <p:cNvPr id="3625" name="文本"/>
          <p:cNvSpPr>
            <a:spLocks noGrp="1"/>
          </p:cNvSpPr>
          <p:nvPr>
            <p:ph type="ctrTitle"/>
          </p:nvPr>
        </p:nvSpPr>
        <p:spPr>
          <a:xfrm>
            <a:off x="11670282" y="7079382"/>
            <a:ext cx="1542236" cy="6705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4057" name="Picture" descr="Picture"/>
          <p:cNvPicPr>
            <a:picLocks noChangeAspect="1"/>
          </p:cNvPicPr>
          <p:nvPr/>
        </p:nvPicPr>
        <p:blipFill>
          <a:blip r:embed="rId6" cstate="print">
            <a:alphaModFix amt="83318"/>
          </a:blip>
          <a:stretch>
            <a:fillRect/>
          </a:stretch>
        </p:blipFill>
        <p:spPr>
          <a:xfrm>
            <a:off x="15948702" y="3430382"/>
            <a:ext cx="1655446" cy="1655446"/>
          </a:xfrm>
          <a:prstGeom prst="rect">
            <a:avLst/>
          </a:prstGeom>
        </p:spPr>
      </p:pic>
      <p:sp>
        <p:nvSpPr>
          <p:cNvPr id="4525" name="文本"/>
          <p:cNvSpPr>
            <a:spLocks noGrp="1"/>
          </p:cNvSpPr>
          <p:nvPr>
            <p:ph type="ctrTitle"/>
          </p:nvPr>
        </p:nvSpPr>
        <p:spPr>
          <a:xfrm>
            <a:off x="16061911" y="4462000"/>
            <a:ext cx="1542236" cy="6705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4957" name="文本"/>
          <p:cNvSpPr>
            <a:spLocks noGrp="1"/>
          </p:cNvSpPr>
          <p:nvPr>
            <p:ph type="ctrTitle"/>
          </p:nvPr>
        </p:nvSpPr>
        <p:spPr>
          <a:xfrm>
            <a:off x="4541388" y="10387731"/>
            <a:ext cx="15800059" cy="1108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5391" name="文本"/>
          <p:cNvSpPr>
            <a:spLocks noGrp="1"/>
          </p:cNvSpPr>
          <p:nvPr>
            <p:ph type="ctrTitle"/>
          </p:nvPr>
        </p:nvSpPr>
        <p:spPr>
          <a:xfrm>
            <a:off x="11153807" y="9941958"/>
            <a:ext cx="2462022" cy="6705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5823" name="Picture" descr="Picture"/>
          <p:cNvPicPr>
            <a:picLocks noChangeAspect="1"/>
          </p:cNvPicPr>
          <p:nvPr/>
        </p:nvPicPr>
        <p:blipFill>
          <a:blip r:embed="rId7" cstate="print">
            <a:alphaModFix amt="83318"/>
          </a:blip>
          <a:stretch>
            <a:fillRect/>
          </a:stretch>
        </p:blipFill>
        <p:spPr>
          <a:xfrm>
            <a:off x="11557014" y="3430410"/>
            <a:ext cx="1655446" cy="1655446"/>
          </a:xfrm>
          <a:prstGeom prst="rect">
            <a:avLst/>
          </a:prstGeom>
        </p:spPr>
      </p:pic>
      <p:sp>
        <p:nvSpPr>
          <p:cNvPr id="6291" name="文本"/>
          <p:cNvSpPr>
            <a:spLocks noGrp="1"/>
          </p:cNvSpPr>
          <p:nvPr>
            <p:ph type="ctrTitle"/>
          </p:nvPr>
        </p:nvSpPr>
        <p:spPr>
          <a:xfrm>
            <a:off x="11682608" y="4462000"/>
            <a:ext cx="1542236" cy="6705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6723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1">
            <a:off x="10141552" y="1778496"/>
            <a:ext cx="1026477" cy="51209"/>
          </a:xfrm>
          <a:prstGeom prst="rect">
            <a:avLst/>
          </a:prstGeom>
        </p:spPr>
      </p:pic>
      <p:pic>
        <p:nvPicPr>
          <p:cNvPr id="7190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21599998">
            <a:off x="11164325" y="1778496"/>
            <a:ext cx="1026475" cy="51209"/>
          </a:xfrm>
          <a:prstGeom prst="rect">
            <a:avLst/>
          </a:prstGeom>
        </p:spPr>
      </p:pic>
      <p:pic>
        <p:nvPicPr>
          <p:cNvPr id="7665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21599998">
            <a:off x="12189523" y="1778496"/>
            <a:ext cx="1026475" cy="51209"/>
          </a:xfrm>
          <a:prstGeom prst="rect">
            <a:avLst/>
          </a:prstGeom>
        </p:spPr>
      </p:pic>
      <p:pic>
        <p:nvPicPr>
          <p:cNvPr id="8140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 rot="1">
            <a:off x="13216000" y="1778496"/>
            <a:ext cx="1026475" cy="5120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188166" y="-104479"/>
            <a:ext cx="25101583" cy="14109507"/>
          </a:xfrm>
          <a:prstGeom prst="rect">
            <a:avLst/>
          </a:prstGeom>
        </p:spPr>
      </p:pic>
      <p:sp>
        <p:nvSpPr>
          <p:cNvPr id="469" name="文本"/>
          <p:cNvSpPr>
            <a:spLocks noGrp="1"/>
          </p:cNvSpPr>
          <p:nvPr>
            <p:ph type="ctrTitle"/>
          </p:nvPr>
        </p:nvSpPr>
        <p:spPr>
          <a:xfrm>
            <a:off x="5529196" y="7548112"/>
            <a:ext cx="13234123" cy="18033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901" name="文本"/>
          <p:cNvSpPr>
            <a:spLocks noGrp="1"/>
          </p:cNvSpPr>
          <p:nvPr>
            <p:ph type="ctrTitle"/>
          </p:nvPr>
        </p:nvSpPr>
        <p:spPr>
          <a:xfrm>
            <a:off x="6413664" y="8907426"/>
            <a:ext cx="11465185" cy="56768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133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21599995">
            <a:off x="8479729" y="8008196"/>
            <a:ext cx="1835480" cy="91570"/>
          </a:xfrm>
          <a:prstGeom prst="rect">
            <a:avLst/>
          </a:prstGeom>
        </p:spPr>
      </p:pic>
      <p:pic>
        <p:nvPicPr>
          <p:cNvPr id="1805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21600000">
            <a:off x="10308583" y="8008196"/>
            <a:ext cx="1835479" cy="91569"/>
          </a:xfrm>
          <a:prstGeom prst="rect">
            <a:avLst/>
          </a:prstGeom>
        </p:spPr>
      </p:pic>
      <p:pic>
        <p:nvPicPr>
          <p:cNvPr id="2279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21599995">
            <a:off x="12141775" y="8008197"/>
            <a:ext cx="1835479" cy="91569"/>
          </a:xfrm>
          <a:prstGeom prst="rect">
            <a:avLst/>
          </a:prstGeom>
        </p:spPr>
      </p:pic>
      <p:pic>
        <p:nvPicPr>
          <p:cNvPr id="2753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21599997">
            <a:off x="13977260" y="8008195"/>
            <a:ext cx="1835479" cy="915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98" y="-209122"/>
            <a:ext cx="25212158" cy="14171660"/>
          </a:xfrm>
          <a:prstGeom prst="rect">
            <a:avLst/>
          </a:prstGeom>
        </p:spPr>
      </p:pic>
      <p:sp>
        <p:nvSpPr>
          <p:cNvPr id="465" name="文本"/>
          <p:cNvSpPr>
            <a:spLocks noGrp="1"/>
          </p:cNvSpPr>
          <p:nvPr>
            <p:ph type="ctrTitle"/>
          </p:nvPr>
        </p:nvSpPr>
        <p:spPr>
          <a:xfrm>
            <a:off x="8455575" y="1504394"/>
            <a:ext cx="6780664" cy="19684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896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4077014" y="4550651"/>
            <a:ext cx="1321005" cy="1321005"/>
          </a:xfrm>
          <a:prstGeom prst="rect">
            <a:avLst/>
          </a:prstGeom>
        </p:spPr>
      </p:pic>
      <p:sp>
        <p:nvSpPr>
          <p:cNvPr id="1363" name="文本"/>
          <p:cNvSpPr>
            <a:spLocks noGrp="1"/>
          </p:cNvSpPr>
          <p:nvPr>
            <p:ph type="ctrTitle"/>
          </p:nvPr>
        </p:nvSpPr>
        <p:spPr>
          <a:xfrm>
            <a:off x="5615356" y="5594939"/>
            <a:ext cx="6230541" cy="739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1794" name="文本"/>
          <p:cNvSpPr>
            <a:spLocks noGrp="1"/>
          </p:cNvSpPr>
          <p:nvPr>
            <p:ph type="ctrTitle"/>
          </p:nvPr>
        </p:nvSpPr>
        <p:spPr>
          <a:xfrm>
            <a:off x="5615355" y="5182190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2225" name="文本"/>
          <p:cNvSpPr>
            <a:spLocks noGrp="1"/>
          </p:cNvSpPr>
          <p:nvPr>
            <p:ph type="ctrTitle"/>
          </p:nvPr>
        </p:nvSpPr>
        <p:spPr>
          <a:xfrm>
            <a:off x="4285841" y="5453757"/>
            <a:ext cx="903349" cy="7099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2655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4077022" y="6641903"/>
            <a:ext cx="1321005" cy="1321005"/>
          </a:xfrm>
          <a:prstGeom prst="rect">
            <a:avLst/>
          </a:prstGeom>
        </p:spPr>
      </p:pic>
      <p:sp>
        <p:nvSpPr>
          <p:cNvPr id="3123" name="文本"/>
          <p:cNvSpPr>
            <a:spLocks noGrp="1"/>
          </p:cNvSpPr>
          <p:nvPr>
            <p:ph type="ctrTitle"/>
          </p:nvPr>
        </p:nvSpPr>
        <p:spPr>
          <a:xfrm>
            <a:off x="4285850" y="7610621"/>
            <a:ext cx="903349" cy="7099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3553" name="文本"/>
          <p:cNvSpPr>
            <a:spLocks noGrp="1"/>
          </p:cNvSpPr>
          <p:nvPr>
            <p:ph type="ctrTitle"/>
          </p:nvPr>
        </p:nvSpPr>
        <p:spPr>
          <a:xfrm>
            <a:off x="5615355" y="7671630"/>
            <a:ext cx="6230541" cy="739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3984" name="文本"/>
          <p:cNvSpPr>
            <a:spLocks noGrp="1"/>
          </p:cNvSpPr>
          <p:nvPr>
            <p:ph type="ctrTitle"/>
          </p:nvPr>
        </p:nvSpPr>
        <p:spPr>
          <a:xfrm>
            <a:off x="5615357" y="7258881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4415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13194873" y="4550656"/>
            <a:ext cx="1321005" cy="1321005"/>
          </a:xfrm>
          <a:prstGeom prst="rect">
            <a:avLst/>
          </a:prstGeom>
        </p:spPr>
      </p:pic>
      <p:sp>
        <p:nvSpPr>
          <p:cNvPr id="4884" name="文本"/>
          <p:cNvSpPr>
            <a:spLocks noGrp="1"/>
          </p:cNvSpPr>
          <p:nvPr>
            <p:ph type="ctrTitle"/>
          </p:nvPr>
        </p:nvSpPr>
        <p:spPr>
          <a:xfrm>
            <a:off x="14733215" y="5594944"/>
            <a:ext cx="6230541" cy="739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5316" name="文本"/>
          <p:cNvSpPr>
            <a:spLocks noGrp="1"/>
          </p:cNvSpPr>
          <p:nvPr>
            <p:ph type="ctrTitle"/>
          </p:nvPr>
        </p:nvSpPr>
        <p:spPr>
          <a:xfrm>
            <a:off x="14733214" y="5182194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5748" name="文本"/>
          <p:cNvSpPr>
            <a:spLocks noGrp="1"/>
          </p:cNvSpPr>
          <p:nvPr>
            <p:ph type="ctrTitle"/>
          </p:nvPr>
        </p:nvSpPr>
        <p:spPr>
          <a:xfrm>
            <a:off x="13403700" y="5453762"/>
            <a:ext cx="903349" cy="7099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6179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3194881" y="6641908"/>
            <a:ext cx="1321005" cy="1321005"/>
          </a:xfrm>
          <a:prstGeom prst="rect">
            <a:avLst/>
          </a:prstGeom>
        </p:spPr>
      </p:pic>
      <p:sp>
        <p:nvSpPr>
          <p:cNvPr id="6648" name="文本"/>
          <p:cNvSpPr>
            <a:spLocks noGrp="1"/>
          </p:cNvSpPr>
          <p:nvPr>
            <p:ph type="ctrTitle"/>
          </p:nvPr>
        </p:nvSpPr>
        <p:spPr>
          <a:xfrm>
            <a:off x="13403709" y="7610626"/>
            <a:ext cx="903349" cy="7099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7079" name="文本"/>
          <p:cNvSpPr>
            <a:spLocks noGrp="1"/>
          </p:cNvSpPr>
          <p:nvPr>
            <p:ph type="ctrTitle"/>
          </p:nvPr>
        </p:nvSpPr>
        <p:spPr>
          <a:xfrm>
            <a:off x="14733215" y="7671635"/>
            <a:ext cx="6230541" cy="739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7511" name="文本"/>
          <p:cNvSpPr>
            <a:spLocks noGrp="1"/>
          </p:cNvSpPr>
          <p:nvPr>
            <p:ph type="ctrTitle"/>
          </p:nvPr>
        </p:nvSpPr>
        <p:spPr>
          <a:xfrm>
            <a:off x="14733214" y="7258887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7943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-1" y="9463676"/>
            <a:ext cx="24530810" cy="51471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1280588" y="4337016"/>
            <a:ext cx="1812419" cy="508379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340797" y="2"/>
            <a:ext cx="25212158" cy="14171660"/>
          </a:xfrm>
          <a:prstGeom prst="rect">
            <a:avLst/>
          </a:prstGeom>
        </p:spPr>
      </p:pic>
      <p:pic>
        <p:nvPicPr>
          <p:cNvPr id="931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-100" y="9149988"/>
            <a:ext cx="24530810" cy="5147190"/>
          </a:xfrm>
          <a:prstGeom prst="rect">
            <a:avLst/>
          </a:prstGeom>
        </p:spPr>
      </p:pic>
      <p:pic>
        <p:nvPicPr>
          <p:cNvPr id="1396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2717000" y="3399877"/>
            <a:ext cx="5273210" cy="2964052"/>
          </a:xfrm>
          <a:prstGeom prst="rect">
            <a:avLst/>
          </a:prstGeom>
        </p:spPr>
      </p:pic>
      <p:sp>
        <p:nvSpPr>
          <p:cNvPr id="1864" name="文本"/>
          <p:cNvSpPr>
            <a:spLocks noGrp="1"/>
          </p:cNvSpPr>
          <p:nvPr>
            <p:ph type="ctrTitle"/>
          </p:nvPr>
        </p:nvSpPr>
        <p:spPr>
          <a:xfrm>
            <a:off x="9150038" y="1576303"/>
            <a:ext cx="6230541" cy="739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2295" name="文本"/>
          <p:cNvSpPr>
            <a:spLocks noGrp="1"/>
          </p:cNvSpPr>
          <p:nvPr>
            <p:ph type="ctrTitle"/>
          </p:nvPr>
        </p:nvSpPr>
        <p:spPr>
          <a:xfrm>
            <a:off x="11059607" y="1130535"/>
            <a:ext cx="2411351" cy="7543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2727" name="文本"/>
          <p:cNvSpPr>
            <a:spLocks noGrp="1"/>
          </p:cNvSpPr>
          <p:nvPr>
            <p:ph type="ctrTitle"/>
          </p:nvPr>
        </p:nvSpPr>
        <p:spPr>
          <a:xfrm>
            <a:off x="2454761" y="7644287"/>
            <a:ext cx="5797688" cy="14782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3159" name="文本"/>
          <p:cNvSpPr>
            <a:spLocks noGrp="1"/>
          </p:cNvSpPr>
          <p:nvPr>
            <p:ph type="ctrTitle"/>
          </p:nvPr>
        </p:nvSpPr>
        <p:spPr>
          <a:xfrm>
            <a:off x="4439485" y="7106062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3590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9636175" y="3337149"/>
            <a:ext cx="5273210" cy="2964052"/>
          </a:xfrm>
          <a:prstGeom prst="rect">
            <a:avLst/>
          </a:prstGeom>
        </p:spPr>
      </p:pic>
      <p:sp>
        <p:nvSpPr>
          <p:cNvPr id="4058" name="文本"/>
          <p:cNvSpPr>
            <a:spLocks noGrp="1"/>
          </p:cNvSpPr>
          <p:nvPr>
            <p:ph type="ctrTitle"/>
          </p:nvPr>
        </p:nvSpPr>
        <p:spPr>
          <a:xfrm>
            <a:off x="9373937" y="7644296"/>
            <a:ext cx="5797688" cy="14782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4490" name="文本"/>
          <p:cNvSpPr>
            <a:spLocks noGrp="1"/>
          </p:cNvSpPr>
          <p:nvPr>
            <p:ph type="ctrTitle"/>
          </p:nvPr>
        </p:nvSpPr>
        <p:spPr>
          <a:xfrm>
            <a:off x="11358661" y="7043334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4922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16393786" y="3337149"/>
            <a:ext cx="5273210" cy="2964052"/>
          </a:xfrm>
          <a:prstGeom prst="rect">
            <a:avLst/>
          </a:prstGeom>
        </p:spPr>
      </p:pic>
      <p:sp>
        <p:nvSpPr>
          <p:cNvPr id="5391" name="文本"/>
          <p:cNvSpPr>
            <a:spLocks noGrp="1"/>
          </p:cNvSpPr>
          <p:nvPr>
            <p:ph type="ctrTitle"/>
          </p:nvPr>
        </p:nvSpPr>
        <p:spPr>
          <a:xfrm>
            <a:off x="16131548" y="7644296"/>
            <a:ext cx="5797688" cy="14782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5824" name="文本"/>
          <p:cNvSpPr>
            <a:spLocks noGrp="1"/>
          </p:cNvSpPr>
          <p:nvPr>
            <p:ph type="ctrTitle"/>
          </p:nvPr>
        </p:nvSpPr>
        <p:spPr>
          <a:xfrm>
            <a:off x="18116272" y="7043334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6256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21600000">
            <a:off x="10222247" y="1797256"/>
            <a:ext cx="1026478" cy="51209"/>
          </a:xfrm>
          <a:prstGeom prst="rect">
            <a:avLst/>
          </a:prstGeom>
        </p:spPr>
      </p:pic>
      <p:pic>
        <p:nvPicPr>
          <p:cNvPr id="6730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4">
            <a:off x="11245022" y="1797258"/>
            <a:ext cx="1026477" cy="51209"/>
          </a:xfrm>
          <a:prstGeom prst="rect">
            <a:avLst/>
          </a:prstGeom>
        </p:spPr>
      </p:pic>
      <p:pic>
        <p:nvPicPr>
          <p:cNvPr id="7197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2">
            <a:off x="12270218" y="1797258"/>
            <a:ext cx="1026477" cy="51209"/>
          </a:xfrm>
          <a:prstGeom prst="rect">
            <a:avLst/>
          </a:prstGeom>
        </p:spPr>
      </p:pic>
      <p:pic>
        <p:nvPicPr>
          <p:cNvPr id="7665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21600000">
            <a:off x="13296698" y="1797257"/>
            <a:ext cx="1026477" cy="512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340797" y="2"/>
            <a:ext cx="25212158" cy="1417166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100" y="9149988"/>
            <a:ext cx="24530810" cy="5147190"/>
          </a:xfrm>
          <a:prstGeom prst="rect">
            <a:avLst/>
          </a:prstGeom>
        </p:spPr>
      </p:pic>
      <p:sp>
        <p:nvSpPr>
          <p:cNvPr id="928" name="文本"/>
          <p:cNvSpPr>
            <a:spLocks noGrp="1"/>
          </p:cNvSpPr>
          <p:nvPr>
            <p:ph type="ctrTitle"/>
          </p:nvPr>
        </p:nvSpPr>
        <p:spPr>
          <a:xfrm>
            <a:off x="9150038" y="1576303"/>
            <a:ext cx="6230541" cy="739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1358" name="文本"/>
          <p:cNvSpPr>
            <a:spLocks noGrp="1"/>
          </p:cNvSpPr>
          <p:nvPr>
            <p:ph type="ctrTitle"/>
          </p:nvPr>
        </p:nvSpPr>
        <p:spPr>
          <a:xfrm>
            <a:off x="11059607" y="1130535"/>
            <a:ext cx="2411351" cy="7543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1790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12442748" y="3895084"/>
            <a:ext cx="9059236" cy="5996108"/>
          </a:xfrm>
          <a:prstGeom prst="rect">
            <a:avLst/>
          </a:prstGeom>
        </p:spPr>
      </p:pic>
      <p:pic>
        <p:nvPicPr>
          <p:cNvPr id="2259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3367846" y="3895099"/>
            <a:ext cx="1009534" cy="1009534"/>
          </a:xfrm>
          <a:prstGeom prst="rect">
            <a:avLst/>
          </a:prstGeom>
        </p:spPr>
      </p:pic>
      <p:sp>
        <p:nvSpPr>
          <p:cNvPr id="2727" name="文本"/>
          <p:cNvSpPr>
            <a:spLocks noGrp="1"/>
          </p:cNvSpPr>
          <p:nvPr>
            <p:ph type="ctrTitle"/>
          </p:nvPr>
        </p:nvSpPr>
        <p:spPr>
          <a:xfrm>
            <a:off x="4580545" y="4777750"/>
            <a:ext cx="7030809" cy="1108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3159" name="文本"/>
          <p:cNvSpPr>
            <a:spLocks noGrp="1"/>
          </p:cNvSpPr>
          <p:nvPr>
            <p:ph type="ctrTitle"/>
          </p:nvPr>
        </p:nvSpPr>
        <p:spPr>
          <a:xfrm>
            <a:off x="4580572" y="4364998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3590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3367854" y="5421262"/>
            <a:ext cx="1009534" cy="1009534"/>
          </a:xfrm>
          <a:prstGeom prst="rect">
            <a:avLst/>
          </a:prstGeom>
        </p:spPr>
      </p:pic>
      <p:sp>
        <p:nvSpPr>
          <p:cNvPr id="4058" name="文本"/>
          <p:cNvSpPr>
            <a:spLocks noGrp="1"/>
          </p:cNvSpPr>
          <p:nvPr>
            <p:ph type="ctrTitle"/>
          </p:nvPr>
        </p:nvSpPr>
        <p:spPr>
          <a:xfrm>
            <a:off x="4580552" y="6303913"/>
            <a:ext cx="7030809" cy="1108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4490" name="文本"/>
          <p:cNvSpPr>
            <a:spLocks noGrp="1"/>
          </p:cNvSpPr>
          <p:nvPr>
            <p:ph type="ctrTitle"/>
          </p:nvPr>
        </p:nvSpPr>
        <p:spPr>
          <a:xfrm>
            <a:off x="4580580" y="5891160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4921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3367852" y="7115176"/>
            <a:ext cx="1009534" cy="1009534"/>
          </a:xfrm>
          <a:prstGeom prst="rect">
            <a:avLst/>
          </a:prstGeom>
        </p:spPr>
      </p:pic>
      <p:sp>
        <p:nvSpPr>
          <p:cNvPr id="5389" name="文本"/>
          <p:cNvSpPr>
            <a:spLocks noGrp="1"/>
          </p:cNvSpPr>
          <p:nvPr>
            <p:ph type="ctrTitle"/>
          </p:nvPr>
        </p:nvSpPr>
        <p:spPr>
          <a:xfrm>
            <a:off x="4580550" y="7997827"/>
            <a:ext cx="7030809" cy="1108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5821" name="文本"/>
          <p:cNvSpPr>
            <a:spLocks noGrp="1"/>
          </p:cNvSpPr>
          <p:nvPr>
            <p:ph type="ctrTitle"/>
          </p:nvPr>
        </p:nvSpPr>
        <p:spPr>
          <a:xfrm>
            <a:off x="4580577" y="7585074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6252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3367852" y="8879550"/>
            <a:ext cx="1009534" cy="1009534"/>
          </a:xfrm>
          <a:prstGeom prst="rect">
            <a:avLst/>
          </a:prstGeom>
        </p:spPr>
      </p:pic>
      <p:sp>
        <p:nvSpPr>
          <p:cNvPr id="6720" name="文本"/>
          <p:cNvSpPr>
            <a:spLocks noGrp="1"/>
          </p:cNvSpPr>
          <p:nvPr>
            <p:ph type="ctrTitle"/>
          </p:nvPr>
        </p:nvSpPr>
        <p:spPr>
          <a:xfrm>
            <a:off x="4580550" y="9762201"/>
            <a:ext cx="7030809" cy="1108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7152" name="文本"/>
          <p:cNvSpPr>
            <a:spLocks noGrp="1"/>
          </p:cNvSpPr>
          <p:nvPr>
            <p:ph type="ctrTitle"/>
          </p:nvPr>
        </p:nvSpPr>
        <p:spPr>
          <a:xfrm>
            <a:off x="4580577" y="9349448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7583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2">
            <a:off x="10214807" y="1797263"/>
            <a:ext cx="1026478" cy="51209"/>
          </a:xfrm>
          <a:prstGeom prst="rect">
            <a:avLst/>
          </a:prstGeom>
        </p:spPr>
      </p:pic>
      <p:pic>
        <p:nvPicPr>
          <p:cNvPr id="8050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4">
            <a:off x="11237579" y="1797264"/>
            <a:ext cx="1026477" cy="51209"/>
          </a:xfrm>
          <a:prstGeom prst="rect">
            <a:avLst/>
          </a:prstGeom>
        </p:spPr>
      </p:pic>
      <p:pic>
        <p:nvPicPr>
          <p:cNvPr id="8518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4">
            <a:off x="12262779" y="1797263"/>
            <a:ext cx="1026477" cy="51209"/>
          </a:xfrm>
          <a:prstGeom prst="rect">
            <a:avLst/>
          </a:prstGeom>
        </p:spPr>
      </p:pic>
      <p:pic>
        <p:nvPicPr>
          <p:cNvPr id="8986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 rot="21600000">
            <a:off x="13289256" y="1797263"/>
            <a:ext cx="1026477" cy="512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340797" y="2"/>
            <a:ext cx="25212158" cy="1417166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100" y="9149988"/>
            <a:ext cx="24530810" cy="5147190"/>
          </a:xfrm>
          <a:prstGeom prst="rect">
            <a:avLst/>
          </a:prstGeom>
        </p:spPr>
      </p:pic>
      <p:sp>
        <p:nvSpPr>
          <p:cNvPr id="928" name="文本"/>
          <p:cNvSpPr>
            <a:spLocks noGrp="1"/>
          </p:cNvSpPr>
          <p:nvPr>
            <p:ph type="ctrTitle"/>
          </p:nvPr>
        </p:nvSpPr>
        <p:spPr>
          <a:xfrm>
            <a:off x="9150038" y="1576303"/>
            <a:ext cx="6230541" cy="739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1358" name="文本"/>
          <p:cNvSpPr>
            <a:spLocks noGrp="1"/>
          </p:cNvSpPr>
          <p:nvPr>
            <p:ph type="ctrTitle"/>
          </p:nvPr>
        </p:nvSpPr>
        <p:spPr>
          <a:xfrm>
            <a:off x="11059607" y="1130535"/>
            <a:ext cx="2411351" cy="7543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1790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10111577" y="4257876"/>
            <a:ext cx="1812419" cy="1812419"/>
          </a:xfrm>
          <a:prstGeom prst="rect">
            <a:avLst/>
          </a:prstGeom>
        </p:spPr>
      </p:pic>
      <p:pic>
        <p:nvPicPr>
          <p:cNvPr id="2259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10111571" y="6307303"/>
            <a:ext cx="1812419" cy="1812419"/>
          </a:xfrm>
          <a:prstGeom prst="rect">
            <a:avLst/>
          </a:prstGeom>
        </p:spPr>
      </p:pic>
      <p:pic>
        <p:nvPicPr>
          <p:cNvPr id="2728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2234243" y="4257879"/>
            <a:ext cx="1812419" cy="1812419"/>
          </a:xfrm>
          <a:prstGeom prst="rect">
            <a:avLst/>
          </a:prstGeom>
        </p:spPr>
      </p:pic>
      <p:pic>
        <p:nvPicPr>
          <p:cNvPr id="3197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12234237" y="6307306"/>
            <a:ext cx="1812419" cy="1812419"/>
          </a:xfrm>
          <a:prstGeom prst="rect">
            <a:avLst/>
          </a:prstGeom>
        </p:spPr>
      </p:pic>
      <p:pic>
        <p:nvPicPr>
          <p:cNvPr id="3666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10551473" y="6653052"/>
            <a:ext cx="798724" cy="982756"/>
          </a:xfrm>
          <a:prstGeom prst="rect">
            <a:avLst/>
          </a:prstGeom>
        </p:spPr>
      </p:pic>
      <p:pic>
        <p:nvPicPr>
          <p:cNvPr id="4133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>
            <a:off x="10449775" y="4655213"/>
            <a:ext cx="1037231" cy="852906"/>
          </a:xfrm>
          <a:prstGeom prst="rect">
            <a:avLst/>
          </a:prstGeom>
        </p:spPr>
      </p:pic>
      <p:pic>
        <p:nvPicPr>
          <p:cNvPr id="4601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>
            <a:off x="12717721" y="4749952"/>
            <a:ext cx="845917" cy="846212"/>
          </a:xfrm>
          <a:prstGeom prst="rect">
            <a:avLst/>
          </a:prstGeom>
        </p:spPr>
      </p:pic>
      <p:pic>
        <p:nvPicPr>
          <p:cNvPr id="5069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>
            <a:off x="12582948" y="6664526"/>
            <a:ext cx="1023249" cy="817985"/>
          </a:xfrm>
          <a:prstGeom prst="rect">
            <a:avLst/>
          </a:prstGeom>
        </p:spPr>
      </p:pic>
      <p:sp>
        <p:nvSpPr>
          <p:cNvPr id="5538" name="文本"/>
          <p:cNvSpPr>
            <a:spLocks noGrp="1"/>
          </p:cNvSpPr>
          <p:nvPr>
            <p:ph type="ctrTitle"/>
          </p:nvPr>
        </p:nvSpPr>
        <p:spPr>
          <a:xfrm>
            <a:off x="14242134" y="5632852"/>
            <a:ext cx="7030809" cy="1108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5971" name="文本"/>
          <p:cNvSpPr>
            <a:spLocks noGrp="1"/>
          </p:cNvSpPr>
          <p:nvPr>
            <p:ph type="ctrTitle"/>
          </p:nvPr>
        </p:nvSpPr>
        <p:spPr>
          <a:xfrm>
            <a:off x="14242162" y="5220100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6403" name="文本"/>
          <p:cNvSpPr>
            <a:spLocks noGrp="1"/>
          </p:cNvSpPr>
          <p:nvPr>
            <p:ph type="ctrTitle"/>
          </p:nvPr>
        </p:nvSpPr>
        <p:spPr>
          <a:xfrm>
            <a:off x="14242139" y="7656981"/>
            <a:ext cx="7030809" cy="1108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6836" name="文本"/>
          <p:cNvSpPr>
            <a:spLocks noGrp="1"/>
          </p:cNvSpPr>
          <p:nvPr>
            <p:ph type="ctrTitle"/>
          </p:nvPr>
        </p:nvSpPr>
        <p:spPr>
          <a:xfrm>
            <a:off x="14242167" y="7244228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7268" name="文本"/>
          <p:cNvSpPr>
            <a:spLocks noGrp="1"/>
          </p:cNvSpPr>
          <p:nvPr>
            <p:ph type="ctrTitle"/>
          </p:nvPr>
        </p:nvSpPr>
        <p:spPr>
          <a:xfrm>
            <a:off x="3468509" y="5577542"/>
            <a:ext cx="7030809" cy="1108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7700" name="文本"/>
          <p:cNvSpPr>
            <a:spLocks noGrp="1"/>
          </p:cNvSpPr>
          <p:nvPr>
            <p:ph type="ctrTitle"/>
          </p:nvPr>
        </p:nvSpPr>
        <p:spPr>
          <a:xfrm>
            <a:off x="7818340" y="5164792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8131" name="文本"/>
          <p:cNvSpPr>
            <a:spLocks noGrp="1"/>
          </p:cNvSpPr>
          <p:nvPr>
            <p:ph type="ctrTitle"/>
          </p:nvPr>
        </p:nvSpPr>
        <p:spPr>
          <a:xfrm>
            <a:off x="3468514" y="7601671"/>
            <a:ext cx="7030809" cy="1108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8563" name="文本"/>
          <p:cNvSpPr>
            <a:spLocks noGrp="1"/>
          </p:cNvSpPr>
          <p:nvPr>
            <p:ph type="ctrTitle"/>
          </p:nvPr>
        </p:nvSpPr>
        <p:spPr>
          <a:xfrm>
            <a:off x="7818338" y="7096672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8994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 rot="21599995">
            <a:off x="10111540" y="1776354"/>
            <a:ext cx="1026478" cy="51209"/>
          </a:xfrm>
          <a:prstGeom prst="rect">
            <a:avLst/>
          </a:prstGeom>
        </p:spPr>
      </p:pic>
      <p:pic>
        <p:nvPicPr>
          <p:cNvPr id="9469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 rot="21600000">
            <a:off x="11134313" y="1776356"/>
            <a:ext cx="1026477" cy="51209"/>
          </a:xfrm>
          <a:prstGeom prst="rect">
            <a:avLst/>
          </a:prstGeom>
        </p:spPr>
      </p:pic>
      <p:pic>
        <p:nvPicPr>
          <p:cNvPr id="9944" name="Picture" descr="Picture"/>
          <p:cNvPicPr>
            <a:picLocks noChangeAspect="1"/>
          </p:cNvPicPr>
          <p:nvPr/>
        </p:nvPicPr>
        <p:blipFill>
          <a:blip r:embed="rId13" cstate="print">
            <a:alphaModFix amt="100000"/>
          </a:blip>
          <a:stretch>
            <a:fillRect/>
          </a:stretch>
        </p:blipFill>
        <p:spPr>
          <a:xfrm rot="4">
            <a:off x="12159511" y="1776355"/>
            <a:ext cx="1026477" cy="51209"/>
          </a:xfrm>
          <a:prstGeom prst="rect">
            <a:avLst/>
          </a:prstGeom>
        </p:spPr>
      </p:pic>
      <p:pic>
        <p:nvPicPr>
          <p:cNvPr id="10412" name="Picture" descr="Picture"/>
          <p:cNvPicPr>
            <a:picLocks noChangeAspect="1"/>
          </p:cNvPicPr>
          <p:nvPr/>
        </p:nvPicPr>
        <p:blipFill>
          <a:blip r:embed="rId14" cstate="print">
            <a:alphaModFix amt="100000"/>
          </a:blip>
          <a:stretch>
            <a:fillRect/>
          </a:stretch>
        </p:blipFill>
        <p:spPr>
          <a:xfrm rot="21600000">
            <a:off x="13185988" y="1776356"/>
            <a:ext cx="1026477" cy="512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340797" y="2"/>
            <a:ext cx="25212158" cy="1417166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100" y="9149988"/>
            <a:ext cx="24530810" cy="5147190"/>
          </a:xfrm>
          <a:prstGeom prst="rect">
            <a:avLst/>
          </a:prstGeom>
        </p:spPr>
      </p:pic>
      <p:sp>
        <p:nvSpPr>
          <p:cNvPr id="928" name="文本"/>
          <p:cNvSpPr>
            <a:spLocks noGrp="1"/>
          </p:cNvSpPr>
          <p:nvPr>
            <p:ph type="ctrTitle"/>
          </p:nvPr>
        </p:nvSpPr>
        <p:spPr>
          <a:xfrm>
            <a:off x="9150038" y="1576303"/>
            <a:ext cx="6230541" cy="739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1358" name="文本"/>
          <p:cNvSpPr>
            <a:spLocks noGrp="1"/>
          </p:cNvSpPr>
          <p:nvPr>
            <p:ph type="ctrTitle"/>
          </p:nvPr>
        </p:nvSpPr>
        <p:spPr>
          <a:xfrm>
            <a:off x="11059607" y="1130535"/>
            <a:ext cx="2411351" cy="7543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1790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5806709" y="3617594"/>
            <a:ext cx="5044146" cy="6047227"/>
          </a:xfrm>
          <a:prstGeom prst="rect">
            <a:avLst/>
          </a:prstGeom>
        </p:spPr>
      </p:pic>
      <p:sp>
        <p:nvSpPr>
          <p:cNvPr id="2258" name="文本"/>
          <p:cNvSpPr>
            <a:spLocks noGrp="1"/>
          </p:cNvSpPr>
          <p:nvPr>
            <p:ph type="ctrTitle"/>
          </p:nvPr>
        </p:nvSpPr>
        <p:spPr>
          <a:xfrm>
            <a:off x="12383692" y="5065507"/>
            <a:ext cx="7030809" cy="1108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2691" name="文本"/>
          <p:cNvSpPr>
            <a:spLocks noGrp="1"/>
          </p:cNvSpPr>
          <p:nvPr>
            <p:ph type="ctrTitle"/>
          </p:nvPr>
        </p:nvSpPr>
        <p:spPr>
          <a:xfrm>
            <a:off x="12383719" y="4652754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3123" name="文本"/>
          <p:cNvSpPr>
            <a:spLocks noGrp="1"/>
          </p:cNvSpPr>
          <p:nvPr>
            <p:ph type="ctrTitle"/>
          </p:nvPr>
        </p:nvSpPr>
        <p:spPr>
          <a:xfrm>
            <a:off x="12383697" y="7089635"/>
            <a:ext cx="7030809" cy="1108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3556" name="文本"/>
          <p:cNvSpPr>
            <a:spLocks noGrp="1"/>
          </p:cNvSpPr>
          <p:nvPr>
            <p:ph type="ctrTitle"/>
          </p:nvPr>
        </p:nvSpPr>
        <p:spPr>
          <a:xfrm>
            <a:off x="12383724" y="6676883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3988" name="文本"/>
          <p:cNvSpPr>
            <a:spLocks noGrp="1"/>
          </p:cNvSpPr>
          <p:nvPr>
            <p:ph type="ctrTitle"/>
          </p:nvPr>
        </p:nvSpPr>
        <p:spPr>
          <a:xfrm>
            <a:off x="12372861" y="9410925"/>
            <a:ext cx="7030809" cy="1108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4421" name="文本"/>
          <p:cNvSpPr>
            <a:spLocks noGrp="1"/>
          </p:cNvSpPr>
          <p:nvPr>
            <p:ph type="ctrTitle"/>
          </p:nvPr>
        </p:nvSpPr>
        <p:spPr>
          <a:xfrm>
            <a:off x="12372888" y="8998173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4853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12010739" y="4022664"/>
            <a:ext cx="160115" cy="1116504"/>
          </a:xfrm>
          <a:prstGeom prst="rect">
            <a:avLst/>
          </a:prstGeom>
        </p:spPr>
      </p:pic>
      <p:pic>
        <p:nvPicPr>
          <p:cNvPr id="5321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2010744" y="6013338"/>
            <a:ext cx="160115" cy="1116504"/>
          </a:xfrm>
          <a:prstGeom prst="rect">
            <a:avLst/>
          </a:prstGeom>
        </p:spPr>
      </p:pic>
      <p:pic>
        <p:nvPicPr>
          <p:cNvPr id="5789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11951600" y="8305321"/>
            <a:ext cx="160115" cy="1116504"/>
          </a:xfrm>
          <a:prstGeom prst="rect">
            <a:avLst/>
          </a:prstGeom>
        </p:spPr>
      </p:pic>
      <p:pic>
        <p:nvPicPr>
          <p:cNvPr id="6257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21600000">
            <a:off x="10141508" y="1755449"/>
            <a:ext cx="1026477" cy="51209"/>
          </a:xfrm>
          <a:prstGeom prst="rect">
            <a:avLst/>
          </a:prstGeom>
        </p:spPr>
      </p:pic>
      <p:pic>
        <p:nvPicPr>
          <p:cNvPr id="6731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2">
            <a:off x="11164280" y="1755450"/>
            <a:ext cx="1026477" cy="51209"/>
          </a:xfrm>
          <a:prstGeom prst="rect">
            <a:avLst/>
          </a:prstGeom>
        </p:spPr>
      </p:pic>
      <p:pic>
        <p:nvPicPr>
          <p:cNvPr id="7198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2">
            <a:off x="12189478" y="1755451"/>
            <a:ext cx="1026477" cy="51209"/>
          </a:xfrm>
          <a:prstGeom prst="rect">
            <a:avLst/>
          </a:prstGeom>
        </p:spPr>
      </p:pic>
      <p:pic>
        <p:nvPicPr>
          <p:cNvPr id="7666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21599995">
            <a:off x="13215959" y="1755450"/>
            <a:ext cx="1026477" cy="512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340797" y="2"/>
            <a:ext cx="25212158" cy="1417166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100" y="9149988"/>
            <a:ext cx="24530810" cy="5147190"/>
          </a:xfrm>
          <a:prstGeom prst="rect">
            <a:avLst/>
          </a:prstGeom>
        </p:spPr>
      </p:pic>
      <p:sp>
        <p:nvSpPr>
          <p:cNvPr id="928" name="文本"/>
          <p:cNvSpPr>
            <a:spLocks noGrp="1"/>
          </p:cNvSpPr>
          <p:nvPr>
            <p:ph type="ctrTitle"/>
          </p:nvPr>
        </p:nvSpPr>
        <p:spPr>
          <a:xfrm>
            <a:off x="9150038" y="1576303"/>
            <a:ext cx="6230541" cy="739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1358" name="文本"/>
          <p:cNvSpPr>
            <a:spLocks noGrp="1"/>
          </p:cNvSpPr>
          <p:nvPr>
            <p:ph type="ctrTitle"/>
          </p:nvPr>
        </p:nvSpPr>
        <p:spPr>
          <a:xfrm>
            <a:off x="11059607" y="1130535"/>
            <a:ext cx="2411351" cy="7543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1790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10676371" y="5153231"/>
            <a:ext cx="2261729" cy="1746797"/>
          </a:xfrm>
          <a:prstGeom prst="rect">
            <a:avLst/>
          </a:prstGeom>
        </p:spPr>
      </p:pic>
      <p:pic>
        <p:nvPicPr>
          <p:cNvPr id="2259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8720941" y="6200785"/>
            <a:ext cx="2261729" cy="1746797"/>
          </a:xfrm>
          <a:prstGeom prst="rect">
            <a:avLst/>
          </a:prstGeom>
        </p:spPr>
      </p:pic>
      <p:pic>
        <p:nvPicPr>
          <p:cNvPr id="2727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2665321" y="6200785"/>
            <a:ext cx="2261729" cy="1746797"/>
          </a:xfrm>
          <a:prstGeom prst="rect">
            <a:avLst/>
          </a:prstGeom>
        </p:spPr>
      </p:pic>
      <p:pic>
        <p:nvPicPr>
          <p:cNvPr id="3196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10676405" y="7178496"/>
            <a:ext cx="2261729" cy="1746797"/>
          </a:xfrm>
          <a:prstGeom prst="rect">
            <a:avLst/>
          </a:prstGeom>
        </p:spPr>
      </p:pic>
      <p:sp>
        <p:nvSpPr>
          <p:cNvPr id="3665" name="文本"/>
          <p:cNvSpPr>
            <a:spLocks noGrp="1"/>
          </p:cNvSpPr>
          <p:nvPr>
            <p:ph type="ctrTitle"/>
          </p:nvPr>
        </p:nvSpPr>
        <p:spPr>
          <a:xfrm>
            <a:off x="11344918" y="6149867"/>
            <a:ext cx="835970" cy="7099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4096" name="文本"/>
          <p:cNvSpPr>
            <a:spLocks noGrp="1"/>
          </p:cNvSpPr>
          <p:nvPr>
            <p:ph type="ctrTitle"/>
          </p:nvPr>
        </p:nvSpPr>
        <p:spPr>
          <a:xfrm>
            <a:off x="13349564" y="7279143"/>
            <a:ext cx="835970" cy="7099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4527" name="文本"/>
          <p:cNvSpPr>
            <a:spLocks noGrp="1"/>
          </p:cNvSpPr>
          <p:nvPr>
            <p:ph type="ctrTitle"/>
          </p:nvPr>
        </p:nvSpPr>
        <p:spPr>
          <a:xfrm>
            <a:off x="9426821" y="7270258"/>
            <a:ext cx="835970" cy="7099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4957" name="文本"/>
          <p:cNvSpPr>
            <a:spLocks noGrp="1"/>
          </p:cNvSpPr>
          <p:nvPr>
            <p:ph type="ctrTitle"/>
          </p:nvPr>
        </p:nvSpPr>
        <p:spPr>
          <a:xfrm>
            <a:off x="11430967" y="8274059"/>
            <a:ext cx="835970" cy="7099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5388" name="文本"/>
          <p:cNvSpPr>
            <a:spLocks noGrp="1"/>
          </p:cNvSpPr>
          <p:nvPr>
            <p:ph type="ctrTitle"/>
          </p:nvPr>
        </p:nvSpPr>
        <p:spPr>
          <a:xfrm>
            <a:off x="15080644" y="7586526"/>
            <a:ext cx="7030809" cy="1108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5821" name="文本"/>
          <p:cNvSpPr>
            <a:spLocks noGrp="1"/>
          </p:cNvSpPr>
          <p:nvPr>
            <p:ph type="ctrTitle"/>
          </p:nvPr>
        </p:nvSpPr>
        <p:spPr>
          <a:xfrm>
            <a:off x="15080672" y="7173773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6253" name="文本"/>
          <p:cNvSpPr>
            <a:spLocks noGrp="1"/>
          </p:cNvSpPr>
          <p:nvPr>
            <p:ph type="ctrTitle"/>
          </p:nvPr>
        </p:nvSpPr>
        <p:spPr>
          <a:xfrm>
            <a:off x="2444693" y="7586532"/>
            <a:ext cx="7030809" cy="1108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6685" name="文本"/>
          <p:cNvSpPr>
            <a:spLocks noGrp="1"/>
          </p:cNvSpPr>
          <p:nvPr>
            <p:ph type="ctrTitle"/>
          </p:nvPr>
        </p:nvSpPr>
        <p:spPr>
          <a:xfrm>
            <a:off x="6731787" y="7173784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7116" name="文本"/>
          <p:cNvSpPr>
            <a:spLocks noGrp="1"/>
          </p:cNvSpPr>
          <p:nvPr>
            <p:ph type="ctrTitle"/>
          </p:nvPr>
        </p:nvSpPr>
        <p:spPr>
          <a:xfrm>
            <a:off x="8291836" y="10181261"/>
            <a:ext cx="7030809" cy="1108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7549" name="文本"/>
          <p:cNvSpPr>
            <a:spLocks noGrp="1"/>
          </p:cNvSpPr>
          <p:nvPr>
            <p:ph type="ctrTitle"/>
          </p:nvPr>
        </p:nvSpPr>
        <p:spPr>
          <a:xfrm>
            <a:off x="10922116" y="9641461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7981" name="文本"/>
          <p:cNvSpPr>
            <a:spLocks noGrp="1"/>
          </p:cNvSpPr>
          <p:nvPr>
            <p:ph type="ctrTitle"/>
          </p:nvPr>
        </p:nvSpPr>
        <p:spPr>
          <a:xfrm>
            <a:off x="8333572" y="4806744"/>
            <a:ext cx="7030809" cy="1108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8413" name="文本"/>
          <p:cNvSpPr>
            <a:spLocks noGrp="1"/>
          </p:cNvSpPr>
          <p:nvPr>
            <p:ph type="ctrTitle"/>
          </p:nvPr>
        </p:nvSpPr>
        <p:spPr>
          <a:xfrm>
            <a:off x="10963853" y="4266943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8845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21599995">
            <a:off x="10130404" y="1755454"/>
            <a:ext cx="1026477" cy="51209"/>
          </a:xfrm>
          <a:prstGeom prst="rect">
            <a:avLst/>
          </a:prstGeom>
        </p:spPr>
      </p:pic>
      <p:pic>
        <p:nvPicPr>
          <p:cNvPr id="9319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21600000">
            <a:off x="11153175" y="1755454"/>
            <a:ext cx="1026477" cy="51209"/>
          </a:xfrm>
          <a:prstGeom prst="rect">
            <a:avLst/>
          </a:prstGeom>
        </p:spPr>
      </p:pic>
      <p:pic>
        <p:nvPicPr>
          <p:cNvPr id="9793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4">
            <a:off x="12178372" y="1755454"/>
            <a:ext cx="1026477" cy="51209"/>
          </a:xfrm>
          <a:prstGeom prst="rect">
            <a:avLst/>
          </a:prstGeom>
        </p:spPr>
      </p:pic>
      <p:pic>
        <p:nvPicPr>
          <p:cNvPr id="10261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21599995">
            <a:off x="13204851" y="1755456"/>
            <a:ext cx="1026477" cy="512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340797" y="2"/>
            <a:ext cx="25212158" cy="1417166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100" y="9149988"/>
            <a:ext cx="24530810" cy="5147190"/>
          </a:xfrm>
          <a:prstGeom prst="rect">
            <a:avLst/>
          </a:prstGeom>
        </p:spPr>
      </p:pic>
      <p:sp>
        <p:nvSpPr>
          <p:cNvPr id="928" name="文本"/>
          <p:cNvSpPr>
            <a:spLocks noGrp="1"/>
          </p:cNvSpPr>
          <p:nvPr>
            <p:ph type="ctrTitle"/>
          </p:nvPr>
        </p:nvSpPr>
        <p:spPr>
          <a:xfrm>
            <a:off x="9150038" y="1576303"/>
            <a:ext cx="6230541" cy="739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1358" name="文本"/>
          <p:cNvSpPr>
            <a:spLocks noGrp="1"/>
          </p:cNvSpPr>
          <p:nvPr>
            <p:ph type="ctrTitle"/>
          </p:nvPr>
        </p:nvSpPr>
        <p:spPr>
          <a:xfrm>
            <a:off x="11059607" y="1130535"/>
            <a:ext cx="2411351" cy="7543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1790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4779598" y="3157780"/>
            <a:ext cx="6518433" cy="7812823"/>
          </a:xfrm>
          <a:prstGeom prst="rect">
            <a:avLst/>
          </a:prstGeom>
        </p:spPr>
      </p:pic>
      <p:pic>
        <p:nvPicPr>
          <p:cNvPr id="225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11955905" y="6638510"/>
            <a:ext cx="1012416" cy="991093"/>
          </a:xfrm>
          <a:prstGeom prst="rect">
            <a:avLst/>
          </a:prstGeom>
        </p:spPr>
      </p:pic>
      <p:pic>
        <p:nvPicPr>
          <p:cNvPr id="2726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2079483" y="4406732"/>
            <a:ext cx="887374" cy="1183145"/>
          </a:xfrm>
          <a:prstGeom prst="rect">
            <a:avLst/>
          </a:prstGeom>
        </p:spPr>
      </p:pic>
      <p:pic>
        <p:nvPicPr>
          <p:cNvPr id="3194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11995730" y="8899945"/>
            <a:ext cx="936650" cy="1267244"/>
          </a:xfrm>
          <a:prstGeom prst="rect">
            <a:avLst/>
          </a:prstGeom>
        </p:spPr>
      </p:pic>
      <p:sp>
        <p:nvSpPr>
          <p:cNvPr id="3662" name="文本"/>
          <p:cNvSpPr>
            <a:spLocks noGrp="1"/>
          </p:cNvSpPr>
          <p:nvPr>
            <p:ph type="ctrTitle"/>
          </p:nvPr>
        </p:nvSpPr>
        <p:spPr>
          <a:xfrm>
            <a:off x="13428555" y="5674698"/>
            <a:ext cx="7030809" cy="1108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4095" name="文本"/>
          <p:cNvSpPr>
            <a:spLocks noGrp="1"/>
          </p:cNvSpPr>
          <p:nvPr>
            <p:ph type="ctrTitle"/>
          </p:nvPr>
        </p:nvSpPr>
        <p:spPr>
          <a:xfrm>
            <a:off x="13428582" y="5261945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4527" name="文本"/>
          <p:cNvSpPr>
            <a:spLocks noGrp="1"/>
          </p:cNvSpPr>
          <p:nvPr>
            <p:ph type="ctrTitle"/>
          </p:nvPr>
        </p:nvSpPr>
        <p:spPr>
          <a:xfrm>
            <a:off x="13428588" y="7792797"/>
            <a:ext cx="7030809" cy="1108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4960" name="文本"/>
          <p:cNvSpPr>
            <a:spLocks noGrp="1"/>
          </p:cNvSpPr>
          <p:nvPr>
            <p:ph type="ctrTitle"/>
          </p:nvPr>
        </p:nvSpPr>
        <p:spPr>
          <a:xfrm>
            <a:off x="13428616" y="7380045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5392" name="文本"/>
          <p:cNvSpPr>
            <a:spLocks noGrp="1"/>
          </p:cNvSpPr>
          <p:nvPr>
            <p:ph type="ctrTitle"/>
          </p:nvPr>
        </p:nvSpPr>
        <p:spPr>
          <a:xfrm>
            <a:off x="13458616" y="9947993"/>
            <a:ext cx="7030809" cy="1108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5825" name="文本"/>
          <p:cNvSpPr>
            <a:spLocks noGrp="1"/>
          </p:cNvSpPr>
          <p:nvPr>
            <p:ph type="ctrTitle"/>
          </p:nvPr>
        </p:nvSpPr>
        <p:spPr>
          <a:xfrm>
            <a:off x="13458643" y="9535240"/>
            <a:ext cx="1828235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6257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6">
            <a:off x="10126794" y="1776372"/>
            <a:ext cx="1026477" cy="51209"/>
          </a:xfrm>
          <a:prstGeom prst="rect">
            <a:avLst/>
          </a:prstGeom>
        </p:spPr>
      </p:pic>
      <p:pic>
        <p:nvPicPr>
          <p:cNvPr id="6724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2">
            <a:off x="11149566" y="1776372"/>
            <a:ext cx="1026476" cy="51209"/>
          </a:xfrm>
          <a:prstGeom prst="rect">
            <a:avLst/>
          </a:prstGeom>
        </p:spPr>
      </p:pic>
      <p:pic>
        <p:nvPicPr>
          <p:cNvPr id="7191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2">
            <a:off x="12174765" y="1776372"/>
            <a:ext cx="1026476" cy="51209"/>
          </a:xfrm>
          <a:prstGeom prst="rect">
            <a:avLst/>
          </a:prstGeom>
        </p:spPr>
      </p:pic>
      <p:pic>
        <p:nvPicPr>
          <p:cNvPr id="7659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6">
            <a:off x="13201241" y="1776373"/>
            <a:ext cx="1026476" cy="512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340797" y="2"/>
            <a:ext cx="25212158" cy="14171660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100" y="9149988"/>
            <a:ext cx="24530810" cy="5147190"/>
          </a:xfrm>
          <a:prstGeom prst="rect">
            <a:avLst/>
          </a:prstGeom>
        </p:spPr>
      </p:pic>
      <p:sp>
        <p:nvSpPr>
          <p:cNvPr id="928" name="文本"/>
          <p:cNvSpPr>
            <a:spLocks noGrp="1"/>
          </p:cNvSpPr>
          <p:nvPr>
            <p:ph type="ctrTitle"/>
          </p:nvPr>
        </p:nvSpPr>
        <p:spPr>
          <a:xfrm>
            <a:off x="9150038" y="1576303"/>
            <a:ext cx="6230541" cy="739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1358" name="文本"/>
          <p:cNvSpPr>
            <a:spLocks noGrp="1"/>
          </p:cNvSpPr>
          <p:nvPr>
            <p:ph type="ctrTitle"/>
          </p:nvPr>
        </p:nvSpPr>
        <p:spPr>
          <a:xfrm>
            <a:off x="11059607" y="1130535"/>
            <a:ext cx="2411351" cy="7543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1790" name="Picture" descr="Picture"/>
          <p:cNvPicPr>
            <a:picLocks noChangeAspect="1"/>
          </p:cNvPicPr>
          <p:nvPr/>
        </p:nvPicPr>
        <p:blipFill>
          <a:blip r:embed="rId3" cstate="print">
            <a:alphaModFix amt="94651"/>
          </a:blip>
          <a:stretch>
            <a:fillRect/>
          </a:stretch>
        </p:blipFill>
        <p:spPr>
          <a:xfrm>
            <a:off x="13376143" y="5742664"/>
            <a:ext cx="2972469" cy="2972469"/>
          </a:xfrm>
          <a:prstGeom prst="rect">
            <a:avLst/>
          </a:prstGeom>
        </p:spPr>
      </p:pic>
      <p:pic>
        <p:nvPicPr>
          <p:cNvPr id="2258" name="Picture" descr="Picture"/>
          <p:cNvPicPr>
            <a:picLocks noChangeAspect="1"/>
          </p:cNvPicPr>
          <p:nvPr/>
        </p:nvPicPr>
        <p:blipFill>
          <a:blip r:embed="rId4" cstate="print">
            <a:alphaModFix amt="87318"/>
          </a:blip>
          <a:stretch>
            <a:fillRect/>
          </a:stretch>
        </p:blipFill>
        <p:spPr>
          <a:xfrm>
            <a:off x="15021275" y="3107687"/>
            <a:ext cx="4488776" cy="4488776"/>
          </a:xfrm>
          <a:prstGeom prst="rect">
            <a:avLst/>
          </a:prstGeom>
        </p:spPr>
      </p:pic>
      <p:pic>
        <p:nvPicPr>
          <p:cNvPr id="2726" name="Picture" descr="Picture"/>
          <p:cNvPicPr>
            <a:picLocks noChangeAspect="1"/>
          </p:cNvPicPr>
          <p:nvPr/>
        </p:nvPicPr>
        <p:blipFill>
          <a:blip r:embed="rId5" cstate="print">
            <a:alphaModFix amt="87318"/>
          </a:blip>
          <a:stretch>
            <a:fillRect/>
          </a:stretch>
        </p:blipFill>
        <p:spPr>
          <a:xfrm>
            <a:off x="17007965" y="7729354"/>
            <a:ext cx="3118939" cy="3118939"/>
          </a:xfrm>
          <a:prstGeom prst="rect">
            <a:avLst/>
          </a:prstGeom>
        </p:spPr>
      </p:pic>
      <p:pic>
        <p:nvPicPr>
          <p:cNvPr id="3194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16729806" y="3574734"/>
            <a:ext cx="1062632" cy="1065886"/>
          </a:xfrm>
          <a:prstGeom prst="rect">
            <a:avLst/>
          </a:prstGeom>
        </p:spPr>
      </p:pic>
      <p:sp>
        <p:nvSpPr>
          <p:cNvPr id="3663" name="文本"/>
          <p:cNvSpPr>
            <a:spLocks noGrp="1"/>
          </p:cNvSpPr>
          <p:nvPr>
            <p:ph type="ctrTitle"/>
          </p:nvPr>
        </p:nvSpPr>
        <p:spPr>
          <a:xfrm>
            <a:off x="16369145" y="5235234"/>
            <a:ext cx="1793020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4095" name="文本"/>
          <p:cNvSpPr>
            <a:spLocks noGrp="1"/>
          </p:cNvSpPr>
          <p:nvPr>
            <p:ph type="ctrTitle"/>
          </p:nvPr>
        </p:nvSpPr>
        <p:spPr>
          <a:xfrm>
            <a:off x="15578318" y="5669007"/>
            <a:ext cx="3374671" cy="739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4527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14288457" y="6574986"/>
            <a:ext cx="1148222" cy="1152240"/>
          </a:xfrm>
          <a:prstGeom prst="rect">
            <a:avLst/>
          </a:prstGeom>
        </p:spPr>
      </p:pic>
      <p:sp>
        <p:nvSpPr>
          <p:cNvPr id="4996" name="文本"/>
          <p:cNvSpPr>
            <a:spLocks noGrp="1"/>
          </p:cNvSpPr>
          <p:nvPr>
            <p:ph type="ctrTitle"/>
          </p:nvPr>
        </p:nvSpPr>
        <p:spPr>
          <a:xfrm>
            <a:off x="17717034" y="8786506"/>
            <a:ext cx="1793020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5428" name="文本"/>
          <p:cNvSpPr>
            <a:spLocks noGrp="1"/>
          </p:cNvSpPr>
          <p:nvPr>
            <p:ph type="ctrTitle"/>
          </p:nvPr>
        </p:nvSpPr>
        <p:spPr>
          <a:xfrm>
            <a:off x="17717020" y="9522299"/>
            <a:ext cx="1793020" cy="586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5860" name="Picture" descr="Picture"/>
          <p:cNvPicPr>
            <a:picLocks noChangeAspect="1"/>
          </p:cNvPicPr>
          <p:nvPr/>
        </p:nvPicPr>
        <p:blipFill>
          <a:blip r:embed="rId8" cstate="print">
            <a:alphaModFix amt="87318"/>
          </a:blip>
          <a:stretch>
            <a:fillRect/>
          </a:stretch>
        </p:blipFill>
        <p:spPr>
          <a:xfrm>
            <a:off x="12888198" y="4638406"/>
            <a:ext cx="734704" cy="734704"/>
          </a:xfrm>
          <a:prstGeom prst="rect">
            <a:avLst/>
          </a:prstGeom>
        </p:spPr>
      </p:pic>
      <p:pic>
        <p:nvPicPr>
          <p:cNvPr id="6326" name="Picture" descr="Picture"/>
          <p:cNvPicPr>
            <a:picLocks noChangeAspect="1"/>
          </p:cNvPicPr>
          <p:nvPr/>
        </p:nvPicPr>
        <p:blipFill>
          <a:blip r:embed="rId9" cstate="print">
            <a:alphaModFix amt="94651"/>
          </a:blip>
          <a:stretch>
            <a:fillRect/>
          </a:stretch>
        </p:blipFill>
        <p:spPr>
          <a:xfrm>
            <a:off x="20371211" y="6599032"/>
            <a:ext cx="629906" cy="629906"/>
          </a:xfrm>
          <a:prstGeom prst="rect">
            <a:avLst/>
          </a:prstGeom>
        </p:spPr>
      </p:pic>
      <p:pic>
        <p:nvPicPr>
          <p:cNvPr id="6793" name="Picture" descr="Picture"/>
          <p:cNvPicPr>
            <a:picLocks noChangeAspect="1"/>
          </p:cNvPicPr>
          <p:nvPr/>
        </p:nvPicPr>
        <p:blipFill>
          <a:blip r:embed="rId10" cstate="print">
            <a:alphaModFix amt="94651"/>
          </a:blip>
          <a:stretch>
            <a:fillRect/>
          </a:stretch>
        </p:blipFill>
        <p:spPr>
          <a:xfrm>
            <a:off x="15578387" y="8903323"/>
            <a:ext cx="629906" cy="629906"/>
          </a:xfrm>
          <a:prstGeom prst="rect">
            <a:avLst/>
          </a:prstGeom>
        </p:spPr>
      </p:pic>
      <p:sp>
        <p:nvSpPr>
          <p:cNvPr id="7260" name="文本"/>
          <p:cNvSpPr>
            <a:spLocks noGrp="1"/>
          </p:cNvSpPr>
          <p:nvPr>
            <p:ph type="ctrTitle"/>
          </p:nvPr>
        </p:nvSpPr>
        <p:spPr>
          <a:xfrm>
            <a:off x="4029227" y="5787453"/>
            <a:ext cx="2387305" cy="7543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sp>
        <p:nvSpPr>
          <p:cNvPr id="7691" name="文本"/>
          <p:cNvSpPr>
            <a:spLocks noGrp="1"/>
          </p:cNvSpPr>
          <p:nvPr>
            <p:ph type="ctrTitle"/>
          </p:nvPr>
        </p:nvSpPr>
        <p:spPr>
          <a:xfrm>
            <a:off x="4029226" y="6200204"/>
            <a:ext cx="7030375" cy="258698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/>
        </p:txBody>
      </p:sp>
      <p:pic>
        <p:nvPicPr>
          <p:cNvPr id="8123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>
            <a:off x="4029326" y="8605783"/>
            <a:ext cx="1227404" cy="109354"/>
          </a:xfrm>
          <a:prstGeom prst="rect">
            <a:avLst/>
          </a:prstGeom>
        </p:spPr>
      </p:pic>
      <p:pic>
        <p:nvPicPr>
          <p:cNvPr id="8591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 rot="5">
            <a:off x="10214831" y="1818202"/>
            <a:ext cx="1026477" cy="51209"/>
          </a:xfrm>
          <a:prstGeom prst="rect">
            <a:avLst/>
          </a:prstGeom>
        </p:spPr>
      </p:pic>
      <p:pic>
        <p:nvPicPr>
          <p:cNvPr id="9059" name="Picture" descr="Picture"/>
          <p:cNvPicPr>
            <a:picLocks noChangeAspect="1"/>
          </p:cNvPicPr>
          <p:nvPr/>
        </p:nvPicPr>
        <p:blipFill>
          <a:blip r:embed="rId13" cstate="print">
            <a:alphaModFix amt="100000"/>
          </a:blip>
          <a:stretch>
            <a:fillRect/>
          </a:stretch>
        </p:blipFill>
        <p:spPr>
          <a:xfrm>
            <a:off x="11237604" y="1818202"/>
            <a:ext cx="1026476" cy="51209"/>
          </a:xfrm>
          <a:prstGeom prst="rect">
            <a:avLst/>
          </a:prstGeom>
        </p:spPr>
      </p:pic>
      <p:pic>
        <p:nvPicPr>
          <p:cNvPr id="9527" name="Picture" descr="Picture"/>
          <p:cNvPicPr>
            <a:picLocks noChangeAspect="1"/>
          </p:cNvPicPr>
          <p:nvPr/>
        </p:nvPicPr>
        <p:blipFill>
          <a:blip r:embed="rId14" cstate="print">
            <a:alphaModFix amt="100000"/>
          </a:blip>
          <a:stretch>
            <a:fillRect/>
          </a:stretch>
        </p:blipFill>
        <p:spPr>
          <a:xfrm>
            <a:off x="12262802" y="1818201"/>
            <a:ext cx="1026476" cy="51209"/>
          </a:xfrm>
          <a:prstGeom prst="rect">
            <a:avLst/>
          </a:prstGeom>
        </p:spPr>
      </p:pic>
      <p:pic>
        <p:nvPicPr>
          <p:cNvPr id="9995" name="Picture" descr="Picture"/>
          <p:cNvPicPr>
            <a:picLocks noChangeAspect="1"/>
          </p:cNvPicPr>
          <p:nvPr/>
        </p:nvPicPr>
        <p:blipFill>
          <a:blip r:embed="rId15" cstate="print">
            <a:alphaModFix amt="100000"/>
          </a:blip>
          <a:stretch>
            <a:fillRect/>
          </a:stretch>
        </p:blipFill>
        <p:spPr>
          <a:xfrm rot="5">
            <a:off x="13289283" y="1818203"/>
            <a:ext cx="1026476" cy="512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</Words>
  <Application>WPS 演示</Application>
  <PresentationFormat>自定义</PresentationFormat>
  <Paragraphs>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宋体</vt:lpstr>
      <vt:lpstr>Wingdings</vt:lpstr>
      <vt:lpstr>Arial</vt:lpstr>
      <vt:lpstr>微软雅黑</vt:lpstr>
      <vt:lpstr>Arial</vt:lpstr>
      <vt:lpstr>Calibri</vt:lpstr>
      <vt:lpstr>Arial Unicode MS</vt:lpstr>
      <vt:lpstr>Office Theme</vt:lpstr>
      <vt:lpstr>Business fashion creative PPT templates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初見</cp:lastModifiedBy>
  <cp:revision>2</cp:revision>
  <dcterms:created xsi:type="dcterms:W3CDTF">2020-01-07T09:51:05Z</dcterms:created>
  <dcterms:modified xsi:type="dcterms:W3CDTF">2020-01-07T09:54:22Z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